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1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58D18-16F7-5040-A45D-846ED5E92AAF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C52CD-EADD-414B-B437-FDB38EE65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012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58D18-16F7-5040-A45D-846ED5E92AAF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C52CD-EADD-414B-B437-FDB38EE65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910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58D18-16F7-5040-A45D-846ED5E92AAF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C52CD-EADD-414B-B437-FDB38EE65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344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58D18-16F7-5040-A45D-846ED5E92AAF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C52CD-EADD-414B-B437-FDB38EE65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88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58D18-16F7-5040-A45D-846ED5E92AAF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C52CD-EADD-414B-B437-FDB38EE65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426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58D18-16F7-5040-A45D-846ED5E92AAF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C52CD-EADD-414B-B437-FDB38EE65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242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58D18-16F7-5040-A45D-846ED5E92AAF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C52CD-EADD-414B-B437-FDB38EE65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896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58D18-16F7-5040-A45D-846ED5E92AAF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C52CD-EADD-414B-B437-FDB38EE65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733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58D18-16F7-5040-A45D-846ED5E92AAF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C52CD-EADD-414B-B437-FDB38EE65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221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58D18-16F7-5040-A45D-846ED5E92AAF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C52CD-EADD-414B-B437-FDB38EE65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033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58D18-16F7-5040-A45D-846ED5E92AAF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C52CD-EADD-414B-B437-FDB38EE65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448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58D18-16F7-5040-A45D-846ED5E92AAF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C52CD-EADD-414B-B437-FDB38EE65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871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76200" y="152400"/>
            <a:ext cx="8915400" cy="6553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2819400" y="533400"/>
            <a:ext cx="3429000" cy="9620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725335" y="160339"/>
            <a:ext cx="2362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This Chapter: </a:t>
            </a:r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2514600" y="942975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5943600" y="1019175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304800" y="638175"/>
            <a:ext cx="2438400" cy="428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6324600" y="714375"/>
            <a:ext cx="2438400" cy="428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762000" y="273050"/>
            <a:ext cx="2057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dirty="0">
                <a:latin typeface="Times New Roman"/>
                <a:cs typeface="Times New Roman"/>
              </a:rPr>
              <a:t>Last Chapter</a:t>
            </a: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6874933" y="349250"/>
            <a:ext cx="2057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dirty="0">
                <a:latin typeface="Times New Roman"/>
                <a:cs typeface="Times New Roman"/>
              </a:rPr>
              <a:t>Next Chapter</a:t>
            </a: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448732" y="638175"/>
            <a:ext cx="21336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 smtClean="0">
                <a:latin typeface="Times New Roman"/>
                <a:cs typeface="Times New Roman"/>
              </a:rPr>
              <a:t>Ch. 24 </a:t>
            </a:r>
            <a:r>
              <a:rPr lang="en-US" sz="1200" dirty="0">
                <a:latin typeface="Times New Roman"/>
                <a:cs typeface="Times New Roman"/>
              </a:rPr>
              <a:t>The Roaring Twenties</a:t>
            </a:r>
          </a:p>
          <a:p>
            <a:pPr algn="ctr" eaLnBrk="1" hangingPunct="1">
              <a:spcBef>
                <a:spcPct val="50000"/>
              </a:spcBef>
            </a:pPr>
            <a:endParaRPr lang="en-US" sz="1200" dirty="0"/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2810932" y="617011"/>
            <a:ext cx="3505200" cy="846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b="1" dirty="0" err="1">
                <a:latin typeface="Times New Roman"/>
                <a:cs typeface="Times New Roman"/>
              </a:rPr>
              <a:t>Ch</a:t>
            </a:r>
            <a:r>
              <a:rPr lang="en-US" sz="1400" b="1" dirty="0">
                <a:latin typeface="Times New Roman"/>
                <a:cs typeface="Times New Roman"/>
              </a:rPr>
              <a:t> </a:t>
            </a:r>
            <a:r>
              <a:rPr lang="en-US" sz="1400" b="1" dirty="0" smtClean="0">
                <a:latin typeface="Times New Roman"/>
                <a:cs typeface="Times New Roman"/>
              </a:rPr>
              <a:t>25 The Great Depression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1100" b="1" dirty="0" smtClean="0">
                <a:latin typeface="Times New Roman"/>
                <a:cs typeface="Times New Roman"/>
              </a:rPr>
              <a:t>1929-1929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1100" b="1" dirty="0" smtClean="0">
                <a:latin typeface="Times New Roman"/>
                <a:cs typeface="Times New Roman"/>
              </a:rPr>
              <a:t>Pgs. 778-794</a:t>
            </a:r>
            <a:endParaRPr lang="en-US" sz="1100" b="1" dirty="0">
              <a:latin typeface="Times New Roman"/>
              <a:cs typeface="Times New Roman"/>
            </a:endParaRPr>
          </a:p>
        </p:txBody>
      </p:sp>
      <p:sp>
        <p:nvSpPr>
          <p:cNvPr id="15" name="Text Box 17"/>
          <p:cNvSpPr txBox="1">
            <a:spLocks noChangeArrowheads="1"/>
          </p:cNvSpPr>
          <p:nvPr/>
        </p:nvSpPr>
        <p:spPr bwMode="auto">
          <a:xfrm>
            <a:off x="6265336" y="702733"/>
            <a:ext cx="2514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 smtClean="0">
                <a:latin typeface="Times New Roman"/>
                <a:cs typeface="Times New Roman"/>
              </a:rPr>
              <a:t>Ch. 26- WWII</a:t>
            </a:r>
            <a:endParaRPr lang="en-US" sz="1200" dirty="0">
              <a:latin typeface="Times New Roman"/>
              <a:cs typeface="Times New Roman"/>
            </a:endParaRPr>
          </a:p>
        </p:txBody>
      </p:sp>
      <p:sp>
        <p:nvSpPr>
          <p:cNvPr id="16" name="Line 23"/>
          <p:cNvSpPr>
            <a:spLocks noChangeShapeType="1"/>
          </p:cNvSpPr>
          <p:nvPr/>
        </p:nvSpPr>
        <p:spPr bwMode="auto">
          <a:xfrm>
            <a:off x="5486400" y="16002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Rectangle 24"/>
          <p:cNvSpPr>
            <a:spLocks noChangeArrowheads="1"/>
          </p:cNvSpPr>
          <p:nvPr/>
        </p:nvSpPr>
        <p:spPr bwMode="auto">
          <a:xfrm>
            <a:off x="4648200" y="2209800"/>
            <a:ext cx="4114800" cy="295486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Text Box 25"/>
          <p:cNvSpPr txBox="1">
            <a:spLocks noChangeArrowheads="1"/>
          </p:cNvSpPr>
          <p:nvPr/>
        </p:nvSpPr>
        <p:spPr bwMode="auto">
          <a:xfrm>
            <a:off x="4715941" y="1888067"/>
            <a:ext cx="37338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 dirty="0">
                <a:latin typeface="Times New Roman"/>
                <a:cs typeface="Times New Roman"/>
              </a:rPr>
              <a:t>Essential Questions for the Chapter</a:t>
            </a:r>
            <a:r>
              <a:rPr lang="en-US" sz="1400" b="1" dirty="0"/>
              <a:t>:</a:t>
            </a:r>
          </a:p>
        </p:txBody>
      </p:sp>
      <p:sp>
        <p:nvSpPr>
          <p:cNvPr id="19" name="Line 26"/>
          <p:cNvSpPr>
            <a:spLocks noChangeShapeType="1"/>
          </p:cNvSpPr>
          <p:nvPr/>
        </p:nvSpPr>
        <p:spPr bwMode="auto">
          <a:xfrm flipH="1">
            <a:off x="3200400" y="160020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Rectangle 27"/>
          <p:cNvSpPr>
            <a:spLocks noChangeArrowheads="1"/>
          </p:cNvSpPr>
          <p:nvPr/>
        </p:nvSpPr>
        <p:spPr bwMode="auto">
          <a:xfrm>
            <a:off x="304800" y="1905000"/>
            <a:ext cx="3886200" cy="1447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Text Box 28"/>
          <p:cNvSpPr txBox="1">
            <a:spLocks noChangeArrowheads="1"/>
          </p:cNvSpPr>
          <p:nvPr/>
        </p:nvSpPr>
        <p:spPr bwMode="auto">
          <a:xfrm>
            <a:off x="338669" y="1524529"/>
            <a:ext cx="2057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 dirty="0">
                <a:latin typeface="Times New Roman"/>
                <a:cs typeface="Times New Roman"/>
              </a:rPr>
              <a:t>Is about</a:t>
            </a:r>
            <a:r>
              <a:rPr lang="en-US" sz="1600" b="1" dirty="0"/>
              <a:t>:</a:t>
            </a:r>
          </a:p>
        </p:txBody>
      </p:sp>
      <p:sp>
        <p:nvSpPr>
          <p:cNvPr id="22" name="Text Box 30"/>
          <p:cNvSpPr txBox="1">
            <a:spLocks noChangeArrowheads="1"/>
          </p:cNvSpPr>
          <p:nvPr/>
        </p:nvSpPr>
        <p:spPr bwMode="auto">
          <a:xfrm>
            <a:off x="4038600" y="5901267"/>
            <a:ext cx="20574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latin typeface="Times New Roman"/>
                <a:cs typeface="Times New Roman"/>
              </a:rPr>
              <a:t>Approximate time</a:t>
            </a:r>
            <a:r>
              <a:rPr lang="en-US" sz="1200" dirty="0">
                <a:latin typeface="Abadi MT Condensed" charset="0"/>
              </a:rPr>
              <a:t>:</a:t>
            </a:r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4495800" y="6215592"/>
            <a:ext cx="1828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000" dirty="0"/>
              <a:t>5</a:t>
            </a:r>
            <a:r>
              <a:rPr lang="en-US" sz="1000" dirty="0" smtClean="0"/>
              <a:t> </a:t>
            </a:r>
            <a:r>
              <a:rPr lang="en-US" sz="1000" dirty="0"/>
              <a:t>days</a:t>
            </a:r>
          </a:p>
        </p:txBody>
      </p:sp>
      <p:sp>
        <p:nvSpPr>
          <p:cNvPr id="24" name="Text Box 34"/>
          <p:cNvSpPr txBox="1">
            <a:spLocks noChangeArrowheads="1"/>
          </p:cNvSpPr>
          <p:nvPr/>
        </p:nvSpPr>
        <p:spPr bwMode="auto">
          <a:xfrm>
            <a:off x="4724400" y="2239963"/>
            <a:ext cx="39624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endParaRPr lang="en-US" sz="1200"/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endParaRPr lang="en-US" sz="1200"/>
          </a:p>
        </p:txBody>
      </p:sp>
      <p:sp>
        <p:nvSpPr>
          <p:cNvPr id="25" name="Text Box 36"/>
          <p:cNvSpPr txBox="1">
            <a:spLocks noChangeArrowheads="1"/>
          </p:cNvSpPr>
          <p:nvPr/>
        </p:nvSpPr>
        <p:spPr bwMode="auto">
          <a:xfrm>
            <a:off x="287867" y="1913465"/>
            <a:ext cx="3750733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dirty="0">
                <a:latin typeface="Times New Roman"/>
                <a:cs typeface="Times New Roman"/>
              </a:rPr>
              <a:t>In 1929, </a:t>
            </a:r>
            <a:r>
              <a:rPr lang="en-US" sz="1200" dirty="0" smtClean="0">
                <a:latin typeface="Times New Roman"/>
                <a:cs typeface="Times New Roman"/>
              </a:rPr>
              <a:t>the United States was </a:t>
            </a:r>
            <a:r>
              <a:rPr lang="en-US" sz="1200" dirty="0">
                <a:latin typeface="Times New Roman"/>
                <a:cs typeface="Times New Roman"/>
              </a:rPr>
              <a:t>hit with the most severe economic </a:t>
            </a:r>
            <a:r>
              <a:rPr lang="en-US" sz="1200" dirty="0" smtClean="0">
                <a:latin typeface="Times New Roman"/>
                <a:cs typeface="Times New Roman"/>
              </a:rPr>
              <a:t>crisis </a:t>
            </a:r>
            <a:r>
              <a:rPr lang="en-US" sz="1200" dirty="0">
                <a:latin typeface="Times New Roman"/>
                <a:cs typeface="Times New Roman"/>
              </a:rPr>
              <a:t>in </a:t>
            </a:r>
            <a:r>
              <a:rPr lang="en-US" sz="1200" dirty="0" smtClean="0">
                <a:latin typeface="Times New Roman"/>
                <a:cs typeface="Times New Roman"/>
              </a:rPr>
              <a:t>our nation’s </a:t>
            </a:r>
            <a:r>
              <a:rPr lang="en-US" sz="1200" dirty="0">
                <a:latin typeface="Times New Roman"/>
                <a:cs typeface="Times New Roman"/>
              </a:rPr>
              <a:t>history</a:t>
            </a:r>
            <a:r>
              <a:rPr lang="en-US" sz="1200" dirty="0" smtClean="0">
                <a:latin typeface="Times New Roman"/>
                <a:cs typeface="Times New Roman"/>
              </a:rPr>
              <a:t>. The prosperity of the Roaring Twenties came to a crashing end in October 1929.  </a:t>
            </a:r>
            <a:r>
              <a:rPr lang="en-US" sz="1200" dirty="0">
                <a:latin typeface="Times New Roman"/>
                <a:cs typeface="Times New Roman"/>
              </a:rPr>
              <a:t>During the Great Depression, millions of people lost their jobs, homes, and savings. A new president, Franklin Roosevelt, took sweeping measures that increased the size and power of the federal government</a:t>
            </a:r>
            <a:r>
              <a:rPr lang="en-US" sz="1200" dirty="0"/>
              <a:t>.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87867" y="3810000"/>
            <a:ext cx="3903133" cy="222608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TextBox 34"/>
          <p:cNvSpPr txBox="1">
            <a:spLocks noChangeArrowheads="1"/>
          </p:cNvSpPr>
          <p:nvPr/>
        </p:nvSpPr>
        <p:spPr bwMode="auto">
          <a:xfrm>
            <a:off x="338675" y="3471863"/>
            <a:ext cx="2667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1" dirty="0">
                <a:latin typeface="Times New Roman"/>
                <a:cs typeface="Times New Roman"/>
              </a:rPr>
              <a:t>Key Vocabulary</a:t>
            </a:r>
            <a:r>
              <a:rPr lang="en-US" sz="1600" b="1" dirty="0"/>
              <a:t>:</a:t>
            </a:r>
          </a:p>
        </p:txBody>
      </p:sp>
      <p:sp>
        <p:nvSpPr>
          <p:cNvPr id="29" name="Text Box 31"/>
          <p:cNvSpPr txBox="1">
            <a:spLocks noChangeArrowheads="1"/>
          </p:cNvSpPr>
          <p:nvPr/>
        </p:nvSpPr>
        <p:spPr bwMode="auto">
          <a:xfrm>
            <a:off x="5808133" y="5538056"/>
            <a:ext cx="3124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sz="1200" dirty="0">
              <a:latin typeface="Times New Roman"/>
              <a:cs typeface="Times New Roman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latin typeface="Times New Roman"/>
                <a:cs typeface="Times New Roman"/>
              </a:rPr>
              <a:t>Quiz </a:t>
            </a:r>
            <a:r>
              <a:rPr lang="en-US" sz="1200" dirty="0" smtClean="0">
                <a:latin typeface="Times New Roman"/>
                <a:cs typeface="Times New Roman"/>
              </a:rPr>
              <a:t>___________</a:t>
            </a:r>
            <a:endParaRPr lang="en-US" sz="1200" dirty="0">
              <a:latin typeface="Times New Roman"/>
              <a:cs typeface="Times New Roman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sz="1200" dirty="0" smtClean="0">
                <a:latin typeface="Times New Roman"/>
                <a:cs typeface="Times New Roman"/>
              </a:rPr>
              <a:t>No Test for this Chapter</a:t>
            </a:r>
            <a:r>
              <a:rPr lang="en-US" sz="1000" dirty="0" smtClean="0"/>
              <a:t>*</a:t>
            </a:r>
            <a:endParaRPr lang="en-US" sz="1000" dirty="0"/>
          </a:p>
        </p:txBody>
      </p:sp>
      <p:sp>
        <p:nvSpPr>
          <p:cNvPr id="30" name="TextBox 31"/>
          <p:cNvSpPr txBox="1">
            <a:spLocks noChangeArrowheads="1"/>
          </p:cNvSpPr>
          <p:nvPr/>
        </p:nvSpPr>
        <p:spPr bwMode="auto">
          <a:xfrm>
            <a:off x="4648200" y="2277535"/>
            <a:ext cx="4131736" cy="3600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/>
            <a:r>
              <a:rPr lang="en-US" sz="1600" dirty="0" smtClean="0">
                <a:latin typeface="Times New Roman"/>
                <a:cs typeface="Times New Roman"/>
              </a:rPr>
              <a:t>1. What </a:t>
            </a:r>
            <a:r>
              <a:rPr lang="en-US" sz="1600" dirty="0" smtClean="0">
                <a:latin typeface="Times New Roman"/>
                <a:cs typeface="Times New Roman"/>
              </a:rPr>
              <a:t>lead to </a:t>
            </a:r>
            <a:r>
              <a:rPr lang="en-US" sz="1600" dirty="0">
                <a:latin typeface="Times New Roman"/>
                <a:cs typeface="Times New Roman"/>
              </a:rPr>
              <a:t>the </a:t>
            </a:r>
            <a:r>
              <a:rPr lang="en-US" sz="1600" dirty="0" smtClean="0">
                <a:latin typeface="Times New Roman"/>
                <a:cs typeface="Times New Roman"/>
              </a:rPr>
              <a:t>collapse of the US economy and how did President Herbert Hoover react to the crash?</a:t>
            </a:r>
          </a:p>
          <a:p>
            <a:pPr marL="0" indent="0" eaLnBrk="1" hangingPunct="1"/>
            <a:endParaRPr lang="en-US" sz="1600" dirty="0">
              <a:latin typeface="Times New Roman"/>
              <a:cs typeface="Times New Roman"/>
            </a:endParaRPr>
          </a:p>
          <a:p>
            <a:pPr marL="0" indent="0" eaLnBrk="1" hangingPunct="1"/>
            <a:r>
              <a:rPr lang="en-US" sz="1600" dirty="0" smtClean="0">
                <a:latin typeface="Times New Roman"/>
                <a:cs typeface="Times New Roman"/>
              </a:rPr>
              <a:t>2.    What </a:t>
            </a:r>
            <a:r>
              <a:rPr lang="en-US" sz="1600" dirty="0" smtClean="0">
                <a:latin typeface="Times New Roman"/>
                <a:cs typeface="Times New Roman"/>
              </a:rPr>
              <a:t>government programs did </a:t>
            </a:r>
            <a:r>
              <a:rPr lang="en-US" sz="1600" dirty="0" smtClean="0">
                <a:latin typeface="Times New Roman"/>
                <a:cs typeface="Times New Roman"/>
              </a:rPr>
              <a:t>President    </a:t>
            </a:r>
            <a:r>
              <a:rPr lang="en-US" sz="1600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Franklin </a:t>
            </a:r>
            <a:r>
              <a:rPr lang="en-US" sz="1600" dirty="0" smtClean="0">
                <a:latin typeface="Times New Roman"/>
                <a:cs typeface="Times New Roman"/>
              </a:rPr>
              <a:t>Delano Roosevelt put in place to relieve unemployment and help the economy recover</a:t>
            </a:r>
            <a:r>
              <a:rPr lang="en-US" sz="1600" dirty="0" smtClean="0"/>
              <a:t>?</a:t>
            </a:r>
          </a:p>
          <a:p>
            <a:pPr eaLnBrk="1" hangingPunct="1">
              <a:buFontTx/>
              <a:buAutoNum type="arabicPeriod"/>
            </a:pPr>
            <a:endParaRPr lang="en-US" sz="1600" dirty="0"/>
          </a:p>
          <a:p>
            <a:pPr marL="0" indent="0" eaLnBrk="1" hangingPunct="1"/>
            <a:r>
              <a:rPr lang="en-US" sz="1600" dirty="0" smtClean="0">
                <a:latin typeface="Times New Roman"/>
                <a:cs typeface="Times New Roman"/>
              </a:rPr>
              <a:t>3. How </a:t>
            </a:r>
            <a:r>
              <a:rPr lang="en-US" sz="1600" dirty="0" smtClean="0">
                <a:latin typeface="Times New Roman"/>
                <a:cs typeface="Times New Roman"/>
              </a:rPr>
              <a:t>did the Great Depression affect daily life?</a:t>
            </a:r>
          </a:p>
          <a:p>
            <a:pPr marL="0" indent="0" eaLnBrk="1" hangingPunct="1"/>
            <a:endParaRPr lang="en-US" sz="1600" dirty="0"/>
          </a:p>
          <a:p>
            <a:pPr eaLnBrk="1" hangingPunct="1"/>
            <a:endParaRPr lang="en-US" dirty="0"/>
          </a:p>
          <a:p>
            <a:pPr eaLnBrk="1" hangingPunct="1">
              <a:buFontTx/>
              <a:buAutoNum type="arabicPeriod"/>
            </a:pP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86482" y="3890050"/>
            <a:ext cx="14731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u="sng" dirty="0" smtClean="0">
                <a:latin typeface="Times New Roman"/>
                <a:cs typeface="Times New Roman"/>
              </a:rPr>
              <a:t>Question 1</a:t>
            </a:r>
          </a:p>
          <a:p>
            <a:r>
              <a:rPr lang="en-US" sz="1100" dirty="0" smtClean="0">
                <a:latin typeface="Times New Roman"/>
                <a:cs typeface="Times New Roman"/>
              </a:rPr>
              <a:t>Black Tuesday           buying on margin     installment buying     Great Depression       bankruptcy               default            foreclosure               unemployment             Herbert Hoover          </a:t>
            </a:r>
            <a:r>
              <a:rPr lang="en-US" sz="1100" dirty="0" err="1" smtClean="0">
                <a:latin typeface="Times New Roman"/>
                <a:cs typeface="Times New Roman"/>
              </a:rPr>
              <a:t>Hoovervilles</a:t>
            </a:r>
            <a:r>
              <a:rPr lang="en-US" sz="1100" dirty="0" smtClean="0">
                <a:latin typeface="Times New Roman"/>
                <a:cs typeface="Times New Roman"/>
              </a:rPr>
              <a:t>                 laissez-faire                     </a:t>
            </a:r>
          </a:p>
          <a:p>
            <a:endParaRPr lang="en-US" sz="1200" b="1" dirty="0">
              <a:latin typeface="Times New Roman"/>
              <a:cs typeface="Times New Roman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788563" y="3890533"/>
            <a:ext cx="147319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u="sng" dirty="0" smtClean="0">
                <a:latin typeface="Times New Roman"/>
                <a:cs typeface="Times New Roman"/>
              </a:rPr>
              <a:t>Question 3</a:t>
            </a:r>
          </a:p>
          <a:p>
            <a:r>
              <a:rPr lang="en-US" sz="1100" dirty="0" smtClean="0">
                <a:latin typeface="Times New Roman"/>
                <a:cs typeface="Times New Roman"/>
              </a:rPr>
              <a:t>Okies </a:t>
            </a:r>
          </a:p>
          <a:p>
            <a:r>
              <a:rPr lang="en-US" sz="1100" dirty="0" smtClean="0">
                <a:latin typeface="Times New Roman"/>
                <a:cs typeface="Times New Roman"/>
              </a:rPr>
              <a:t>Dust </a:t>
            </a:r>
            <a:r>
              <a:rPr lang="en-US" sz="1100" dirty="0" smtClean="0">
                <a:latin typeface="Times New Roman"/>
                <a:cs typeface="Times New Roman"/>
              </a:rPr>
              <a:t>Bowl         migrant worker            </a:t>
            </a:r>
            <a:r>
              <a:rPr lang="en-US" sz="1100" dirty="0" smtClean="0">
                <a:latin typeface="Times New Roman"/>
                <a:cs typeface="Times New Roman"/>
              </a:rPr>
              <a:t>unemployment</a:t>
            </a:r>
            <a:endParaRPr lang="en-US" sz="1200" b="1" dirty="0">
              <a:latin typeface="Times New Roman"/>
              <a:cs typeface="Times New Roman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500037" y="3885895"/>
            <a:ext cx="150563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u="sng" dirty="0" smtClean="0">
                <a:latin typeface="Times New Roman"/>
                <a:cs typeface="Times New Roman"/>
              </a:rPr>
              <a:t>Question 2</a:t>
            </a:r>
          </a:p>
          <a:p>
            <a:r>
              <a:rPr lang="en-US" sz="1100" dirty="0" smtClean="0">
                <a:latin typeface="Times New Roman"/>
                <a:cs typeface="Times New Roman"/>
              </a:rPr>
              <a:t>FDR                        Eleanor Roosevelt     New Deal              fireside chats            Hundred Days           New Deal Programs*        AAA, FDIC, WPA, SSA, NYA, TVA, etc</a:t>
            </a:r>
            <a:r>
              <a:rPr lang="en-US" sz="1200" dirty="0" smtClean="0">
                <a:latin typeface="Times New Roman"/>
                <a:cs typeface="Times New Roman"/>
              </a:rPr>
              <a:t>. </a:t>
            </a:r>
            <a:endParaRPr lang="en-US" sz="1200" b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109183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234</Words>
  <Application>Microsoft Office PowerPoint</Application>
  <PresentationFormat>On-screen Show (4:3)</PresentationFormat>
  <Paragraphs>30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...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. ..</dc:creator>
  <cp:lastModifiedBy>Barbra Scarpulla</cp:lastModifiedBy>
  <cp:revision>7</cp:revision>
  <dcterms:created xsi:type="dcterms:W3CDTF">2013-04-02T00:43:20Z</dcterms:created>
  <dcterms:modified xsi:type="dcterms:W3CDTF">2016-03-16T12:05:16Z</dcterms:modified>
</cp:coreProperties>
</file>