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14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D94DE-62A1-4A08-922B-E88B617DE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4A91-B8C9-4AAA-AA0A-85F7CB01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A4E9-EA5B-48B8-986D-FDBAF359D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A235A-CFA8-45CE-8D0A-BD756AADF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AE44-EC78-47C2-9AD4-C92F50B94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392E-E028-482B-A3C2-06E4E64F9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775A-A35B-4DC1-A0E7-6F185C648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4890C-413C-482D-AB3D-DA150E900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B744-52A2-4419-83D4-8CC71C9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3D5F-06A1-4D5C-B0A3-F7B0DEFE8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F8B30-18E6-4980-9C57-69DBE82BA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E17E922-5B53-4783-94D9-0CECA3B2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72" name="Group 160"/>
          <p:cNvGraphicFramePr>
            <a:graphicFrameLocks noGrp="1"/>
          </p:cNvGraphicFramePr>
          <p:nvPr/>
        </p:nvGraphicFramePr>
        <p:xfrm>
          <a:off x="152400" y="341313"/>
          <a:ext cx="7010400" cy="7518400"/>
        </p:xfrm>
        <a:graphic>
          <a:graphicData uri="http://schemas.openxmlformats.org/drawingml/2006/table">
            <a:tbl>
              <a:tblPr/>
              <a:tblGrid>
                <a:gridCol w="1173163"/>
                <a:gridCol w="1171575"/>
                <a:gridCol w="1173162"/>
                <a:gridCol w="1171575"/>
                <a:gridCol w="1173163"/>
                <a:gridCol w="573087"/>
                <a:gridCol w="574675"/>
              </a:tblGrid>
              <a:tr h="1746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8th Grade Current Event Write Up </a:t>
                      </a: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 Name: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Ms. Waller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7317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7317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7317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Student(s) Name:     ________________________________________</a:t>
                      </a:r>
                    </a:p>
                  </a:txBody>
                  <a:tcPr marL="47317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Possible Points</a:t>
                      </a: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to 50</a:t>
                      </a: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to 30</a:t>
                      </a: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to 11</a:t>
                      </a: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to 0</a:t>
                      </a: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Event Write up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para. clearly and thoroughly summarizes the article in own words. 2nd + 3rd para. clearly and thoroughly provides your analysis of the article/issue.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1st, 2nd, and 3rd paragraph provides mostly clear &amp; thorough summary and analysis.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1st, 2nd, and 3rd, paragraph provides a somewhat clear &amp; thorough summary and analysis.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Summary or analysis paragraphs are very unclear or incomplete.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Note: Any plagiarism will result in an automatic zero.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Citation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was cited properly according to MLA. Cited after last paragraph.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is cited, but may be missing one or two elements of proper MLA style.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 cited source but did not use proper MLA formatting. Did not put it after last paragraph.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 did not cite source.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Requirements for Write up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of the requirements listed under " Summary" have been met (size 12, font style, etc.)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requirement listed under "Summary" has not been met. 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one requirement listed under "Summary" has not been met.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 did not follow requirements for summary.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to 5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Mechanics and Grammar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Capitalization and punctuation are correct throughout the poster. There are no grammatical errors.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is 1 error in capitalization or punctuation. There is 1 grammatical error.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are 2 or more errors in capitalization, punctuation, and grammar.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are more than 4 errors in capitalization, punctuation, or grammar. </a:t>
                      </a:r>
                    </a:p>
                  </a:txBody>
                  <a:tcPr marL="3943" marR="3943" marT="3943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943" marR="3943" marT="39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257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babs</dc:creator>
  <cp:lastModifiedBy>bwaller</cp:lastModifiedBy>
  <cp:revision>10</cp:revision>
  <dcterms:created xsi:type="dcterms:W3CDTF">2008-11-05T00:28:58Z</dcterms:created>
  <dcterms:modified xsi:type="dcterms:W3CDTF">2012-10-01T18:42:19Z</dcterms:modified>
</cp:coreProperties>
</file>