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24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3B24B6-A99C-C544-AF24-D9E7136CEEC4}"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1544825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B24B6-A99C-C544-AF24-D9E7136CEEC4}"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139383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B24B6-A99C-C544-AF24-D9E7136CEEC4}"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81193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B24B6-A99C-C544-AF24-D9E7136CEEC4}"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419970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3B24B6-A99C-C544-AF24-D9E7136CEEC4}" type="datetimeFigureOut">
              <a:rPr lang="en-US" smtClean="0"/>
              <a:t>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34524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3B24B6-A99C-C544-AF24-D9E7136CEEC4}" type="datetimeFigureOut">
              <a:rPr lang="en-US" smtClean="0"/>
              <a:t>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282013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3B24B6-A99C-C544-AF24-D9E7136CEEC4}" type="datetimeFigureOut">
              <a:rPr lang="en-US" smtClean="0"/>
              <a:t>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222567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3B24B6-A99C-C544-AF24-D9E7136CEEC4}" type="datetimeFigureOut">
              <a:rPr lang="en-US" smtClean="0"/>
              <a:t>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143129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B24B6-A99C-C544-AF24-D9E7136CEEC4}" type="datetimeFigureOut">
              <a:rPr lang="en-US" smtClean="0"/>
              <a:t>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157339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3B24B6-A99C-C544-AF24-D9E7136CEEC4}" type="datetimeFigureOut">
              <a:rPr lang="en-US" smtClean="0"/>
              <a:t>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269305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3B24B6-A99C-C544-AF24-D9E7136CEEC4}" type="datetimeFigureOut">
              <a:rPr lang="en-US" smtClean="0"/>
              <a:t>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40AE3-818A-9748-8818-8B5E46040C9D}" type="slidenum">
              <a:rPr lang="en-US" smtClean="0"/>
              <a:t>‹#›</a:t>
            </a:fld>
            <a:endParaRPr lang="en-US"/>
          </a:p>
        </p:txBody>
      </p:sp>
    </p:spTree>
    <p:extLst>
      <p:ext uri="{BB962C8B-B14F-4D97-AF65-F5344CB8AC3E}">
        <p14:creationId xmlns:p14="http://schemas.microsoft.com/office/powerpoint/2010/main" val="9879721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B24B6-A99C-C544-AF24-D9E7136CEEC4}" type="datetimeFigureOut">
              <a:rPr lang="en-US" smtClean="0"/>
              <a:t>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40AE3-818A-9748-8818-8B5E46040C9D}" type="slidenum">
              <a:rPr lang="en-US" smtClean="0"/>
              <a:t>‹#›</a:t>
            </a:fld>
            <a:endParaRPr lang="en-US"/>
          </a:p>
        </p:txBody>
      </p:sp>
    </p:spTree>
    <p:extLst>
      <p:ext uri="{BB962C8B-B14F-4D97-AF65-F5344CB8AC3E}">
        <p14:creationId xmlns:p14="http://schemas.microsoft.com/office/powerpoint/2010/main" val="256780187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47433" y="817568"/>
            <a:ext cx="3754425" cy="5840218"/>
          </a:xfrm>
          <a:prstGeom prst="rect">
            <a:avLst/>
          </a:prstGeom>
        </p:spPr>
      </p:pic>
      <p:sp>
        <p:nvSpPr>
          <p:cNvPr id="5" name="Title 4"/>
          <p:cNvSpPr>
            <a:spLocks noGrp="1"/>
          </p:cNvSpPr>
          <p:nvPr>
            <p:ph type="title"/>
          </p:nvPr>
        </p:nvSpPr>
        <p:spPr>
          <a:xfrm>
            <a:off x="805129" y="230488"/>
            <a:ext cx="3008313" cy="460977"/>
          </a:xfrm>
        </p:spPr>
        <p:txBody>
          <a:bodyPr>
            <a:noAutofit/>
          </a:bodyPr>
          <a:lstStyle/>
          <a:p>
            <a:r>
              <a:rPr lang="en-US" sz="2800" dirty="0" smtClean="0"/>
              <a:t>WW1 Propaganda </a:t>
            </a:r>
            <a:endParaRPr lang="en-US" sz="2800" dirty="0"/>
          </a:p>
        </p:txBody>
      </p:sp>
      <p:sp>
        <p:nvSpPr>
          <p:cNvPr id="6" name="Content Placeholder 5"/>
          <p:cNvSpPr>
            <a:spLocks noGrp="1"/>
          </p:cNvSpPr>
          <p:nvPr>
            <p:ph idx="1"/>
          </p:nvPr>
        </p:nvSpPr>
        <p:spPr>
          <a:xfrm>
            <a:off x="4101858" y="29521"/>
            <a:ext cx="5042142" cy="6963291"/>
          </a:xfrm>
        </p:spPr>
        <p:txBody>
          <a:bodyPr>
            <a:normAutofit fontScale="92500" lnSpcReduction="20000"/>
          </a:bodyPr>
          <a:lstStyle/>
          <a:p>
            <a:r>
              <a:rPr lang="en-US" sz="1800" dirty="0" smtClean="0"/>
              <a:t>This piece of propaganda was part of the United States’ effort at </a:t>
            </a:r>
            <a:r>
              <a:rPr lang="en-US" sz="1800" u="sng" dirty="0" smtClean="0"/>
              <a:t>mobilizing</a:t>
            </a:r>
            <a:r>
              <a:rPr lang="en-US" sz="1800" dirty="0" smtClean="0"/>
              <a:t>, or preparing for WW1 by raising money for the war effort for </a:t>
            </a:r>
            <a:r>
              <a:rPr lang="en-US" sz="1800" u="sng" dirty="0" smtClean="0"/>
              <a:t>Allied Forces (</a:t>
            </a:r>
            <a:r>
              <a:rPr lang="en-US" sz="1800" dirty="0" smtClean="0"/>
              <a:t>which included Great Britain, France, and Russia</a:t>
            </a:r>
            <a:r>
              <a:rPr lang="en-US" sz="1800" u="sng" dirty="0" smtClean="0"/>
              <a:t>). </a:t>
            </a:r>
          </a:p>
          <a:p>
            <a:endParaRPr lang="en-US" sz="1800" u="sng" dirty="0"/>
          </a:p>
          <a:p>
            <a:r>
              <a:rPr lang="en-US" sz="1800" dirty="0" smtClean="0"/>
              <a:t>At the center of this poster is the Statue of Liberty. I feel that is was chosen because the Statue of Liberty is a symbol of America’s freedom. </a:t>
            </a:r>
          </a:p>
          <a:p>
            <a:endParaRPr lang="en-US" sz="1800" dirty="0"/>
          </a:p>
          <a:p>
            <a:r>
              <a:rPr lang="en-US" sz="1800" dirty="0" smtClean="0"/>
              <a:t>The artist of this picture added fighter pilots in the upper right hand corner of this picture to signify the possibility of America being attacked by Central Powers. </a:t>
            </a:r>
          </a:p>
          <a:p>
            <a:endParaRPr lang="en-US" sz="1800" dirty="0" smtClean="0"/>
          </a:p>
          <a:p>
            <a:r>
              <a:rPr lang="en-US" sz="1800" dirty="0" smtClean="0"/>
              <a:t> The colors of orange, yellow, and red  and the quote “Liberty shall now perish from the earth” were used to signify the possibility of America on fire and in ruins if the Allies don’t succeed against the Central Powers. </a:t>
            </a:r>
          </a:p>
          <a:p>
            <a:endParaRPr lang="en-US" sz="1800" dirty="0"/>
          </a:p>
          <a:p>
            <a:r>
              <a:rPr lang="en-US" sz="1800" dirty="0" smtClean="0"/>
              <a:t>American Patriotism to this poster is buying supporting the war effort through purchasing “liberty bonds” or </a:t>
            </a:r>
            <a:r>
              <a:rPr lang="en-US" sz="1800" u="sng" dirty="0" smtClean="0"/>
              <a:t>war bonds </a:t>
            </a:r>
            <a:r>
              <a:rPr lang="en-US" sz="1800" dirty="0" smtClean="0"/>
              <a:t>which were certificates purchased b y US citizens that basically loaned money to the US gov’t. In return war bond holders would receive interest later down the road. </a:t>
            </a:r>
          </a:p>
          <a:p>
            <a:endParaRPr lang="en-US" sz="1800" dirty="0"/>
          </a:p>
          <a:p>
            <a:r>
              <a:rPr lang="en-US" sz="1800" dirty="0" smtClean="0"/>
              <a:t>War Bonds were responsible for raising 21 billion dollars for the war. </a:t>
            </a:r>
            <a:endParaRPr lang="en-US" sz="1800" dirty="0"/>
          </a:p>
        </p:txBody>
      </p:sp>
    </p:spTree>
    <p:extLst>
      <p:ext uri="{BB962C8B-B14F-4D97-AF65-F5344CB8AC3E}">
        <p14:creationId xmlns:p14="http://schemas.microsoft.com/office/powerpoint/2010/main" val="29389531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TotalTime>
  <Words>210</Words>
  <Application>Microsoft Macintosh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WW1 Propaganda </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WW1 Propaganda </dc:title>
  <dc:creator>. ..</dc:creator>
  <cp:lastModifiedBy>. ..</cp:lastModifiedBy>
  <cp:revision>3</cp:revision>
  <dcterms:created xsi:type="dcterms:W3CDTF">2013-02-05T01:36:49Z</dcterms:created>
  <dcterms:modified xsi:type="dcterms:W3CDTF">2013-02-05T01:57:02Z</dcterms:modified>
</cp:coreProperties>
</file>